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4184E-4874-2EB2-2D96-A7FF5588C551}" v="76" dt="2026-04-20T10:18:39.019"/>
    <p1510:client id="{49FE2F82-4AF6-AB60-EF25-E177EECE25F2}" v="15" dt="2026-04-21T13:26:07.324"/>
    <p1510:client id="{F455CF53-CE54-E5DF-4F03-3E2D77000D98}" v="137" dt="2026-04-20T13:50:34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F7310-3E54-089B-8BCD-8CF6F005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206" b="1058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Elektronický herbář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JAKUB KAŠOK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F93FD-AB43-92E2-6CFB-A499FC7C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815971"/>
            <a:ext cx="5892602" cy="787745"/>
          </a:xfrm>
        </p:spPr>
        <p:txBody>
          <a:bodyPr anchor="b">
            <a:normAutofit fontScale="90000"/>
          </a:bodyPr>
          <a:lstStyle/>
          <a:p>
            <a:r>
              <a:rPr lang="en-US" sz="5400" dirty="0" err="1"/>
              <a:t>Sasanka</a:t>
            </a:r>
            <a:r>
              <a:rPr lang="en-US" sz="5400" dirty="0"/>
              <a:t> </a:t>
            </a:r>
            <a:r>
              <a:rPr lang="en-US" sz="5400" dirty="0" err="1"/>
              <a:t>hajní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2BAAA4-3A37-0E11-D2A3-450A25A19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 err="1"/>
              <a:t>Latinský</a:t>
            </a:r>
            <a:r>
              <a:rPr lang="en-US" sz="2400" b="1" dirty="0"/>
              <a:t> </a:t>
            </a:r>
            <a:r>
              <a:rPr lang="en-US" sz="2400" b="1" dirty="0" err="1"/>
              <a:t>název</a:t>
            </a:r>
            <a:r>
              <a:rPr lang="en-US" sz="2400" b="1" dirty="0"/>
              <a:t>: </a:t>
            </a:r>
            <a:r>
              <a:rPr lang="en-US" sz="2400" dirty="0"/>
              <a:t>Anemone </a:t>
            </a:r>
            <a:r>
              <a:rPr lang="en-US" sz="2400" dirty="0" err="1"/>
              <a:t>nemorosa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en-US" sz="2400" b="1" dirty="0" err="1"/>
              <a:t>Lokalita</a:t>
            </a:r>
            <a:r>
              <a:rPr lang="en-US" sz="2400" dirty="0"/>
              <a:t>: </a:t>
            </a:r>
            <a:r>
              <a:rPr lang="en-US" sz="2400" dirty="0" err="1"/>
              <a:t>Sedliště</a:t>
            </a:r>
            <a:r>
              <a:rPr lang="en-US" sz="2400" dirty="0"/>
              <a:t> – </a:t>
            </a:r>
            <a:r>
              <a:rPr lang="en-US" sz="2400" dirty="0" err="1"/>
              <a:t>Stavy</a:t>
            </a:r>
            <a:r>
              <a:rPr lang="en-US" sz="2400" dirty="0"/>
              <a:t> </a:t>
            </a:r>
          </a:p>
          <a:p>
            <a:r>
              <a:rPr lang="en-US" sz="2400" b="1" dirty="0"/>
              <a:t>Datum </a:t>
            </a:r>
            <a:r>
              <a:rPr lang="en-US" sz="2400" b="1" dirty="0" err="1"/>
              <a:t>focení</a:t>
            </a:r>
            <a:r>
              <a:rPr lang="en-US" sz="2400" b="1" dirty="0"/>
              <a:t>:</a:t>
            </a:r>
            <a:r>
              <a:rPr lang="en-US" sz="2400" dirty="0"/>
              <a:t> 17. 4. 2026 </a:t>
            </a:r>
          </a:p>
          <a:p>
            <a:r>
              <a:rPr lang="cs-CZ" sz="2400" b="1" dirty="0"/>
              <a:t>Určil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cs-CZ" sz="2400" dirty="0"/>
              <a:t>J. </a:t>
            </a:r>
            <a:r>
              <a:rPr lang="cs-CZ" sz="2400" dirty="0" err="1"/>
              <a:t>Kašok</a:t>
            </a: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E33090-1577-C773-950C-204D1CFE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27" r="-1" b="17799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82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A2EE11-16E4-C252-B962-D580A388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-5310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>
                <a:ea typeface="+mj-lt"/>
                <a:cs typeface="+mj-lt"/>
              </a:rPr>
              <a:t>Tulipán</a:t>
            </a:r>
            <a:endParaRPr lang="cs-CZ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0A4411-9D5C-F1CB-0245-9B5B52423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b="1" dirty="0">
                <a:ea typeface="+mn-lt"/>
                <a:cs typeface="+mn-lt"/>
              </a:rPr>
              <a:t>Latinský název: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Tulipa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gesneriana</a:t>
            </a:r>
            <a:r>
              <a:rPr lang="cs-CZ" sz="2400" dirty="0">
                <a:ea typeface="+mn-lt"/>
                <a:cs typeface="+mn-lt"/>
              </a:rPr>
              <a:t> </a:t>
            </a:r>
          </a:p>
          <a:p>
            <a:r>
              <a:rPr lang="cs-CZ" sz="2400" b="1" dirty="0">
                <a:ea typeface="+mn-lt"/>
                <a:cs typeface="+mn-lt"/>
              </a:rPr>
              <a:t>Lokalita:</a:t>
            </a:r>
            <a:r>
              <a:rPr lang="cs-CZ" sz="2400" dirty="0">
                <a:ea typeface="+mn-lt"/>
                <a:cs typeface="+mn-lt"/>
              </a:rPr>
              <a:t> Sedliště </a:t>
            </a:r>
          </a:p>
          <a:p>
            <a:r>
              <a:rPr lang="cs-CZ" sz="2400" b="1" dirty="0">
                <a:ea typeface="+mn-lt"/>
                <a:cs typeface="+mn-lt"/>
              </a:rPr>
              <a:t>Datum focení:</a:t>
            </a:r>
            <a:r>
              <a:rPr lang="cs-CZ" sz="2400" dirty="0">
                <a:ea typeface="+mn-lt"/>
                <a:cs typeface="+mn-lt"/>
              </a:rPr>
              <a:t> 17. 4. 2026</a:t>
            </a:r>
          </a:p>
          <a:p>
            <a:r>
              <a:rPr lang="cs-CZ" sz="2400" b="1" dirty="0"/>
              <a:t>Určil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cs-CZ" sz="2400" dirty="0"/>
              <a:t>J. </a:t>
            </a:r>
            <a:r>
              <a:rPr lang="cs-CZ" sz="2400" dirty="0" err="1"/>
              <a:t>Kašok</a:t>
            </a:r>
            <a:endParaRPr lang="en-US" sz="2400" dirty="0"/>
          </a:p>
        </p:txBody>
      </p:sp>
      <p:pic>
        <p:nvPicPr>
          <p:cNvPr id="4" name="Obrázek 3" descr="Obsah obrázku venku, rostlina, květina, území&#10;&#10;Obsah generovaný pomocí AI může být nesprávný.">
            <a:extLst>
              <a:ext uri="{FF2B5EF4-FFF2-40B4-BE49-F238E27FC236}">
                <a16:creationId xmlns:a16="http://schemas.microsoft.com/office/drawing/2014/main" id="{6C1B3DF9-F5A7-D940-7709-5970C0C1CE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941" r="-1" b="628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410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6B8EBF-78DB-D7E9-1FED-55AF424A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Popenec obecný</a:t>
            </a:r>
            <a:endParaRPr lang="cs-CZ" sz="5400" dirty="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E3771E-5CF1-D256-709E-2AAD2BDD3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b="1" dirty="0">
                <a:ea typeface="+mn-lt"/>
                <a:cs typeface="+mn-lt"/>
              </a:rPr>
              <a:t>Latinský název: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i="1" dirty="0" err="1">
                <a:ea typeface="+mn-lt"/>
                <a:cs typeface="+mn-lt"/>
              </a:rPr>
              <a:t>Glechoma</a:t>
            </a:r>
            <a:r>
              <a:rPr lang="cs-CZ" sz="2400" i="1" dirty="0">
                <a:ea typeface="+mn-lt"/>
                <a:cs typeface="+mn-lt"/>
              </a:rPr>
              <a:t> </a:t>
            </a:r>
            <a:r>
              <a:rPr lang="cs-CZ" sz="2400" i="1" dirty="0" err="1">
                <a:ea typeface="+mn-lt"/>
                <a:cs typeface="+mn-lt"/>
              </a:rPr>
              <a:t>hederacea</a:t>
            </a:r>
            <a:endParaRPr lang="cs-CZ" dirty="0"/>
          </a:p>
          <a:p>
            <a:r>
              <a:rPr lang="cs-CZ" sz="2400" b="1" dirty="0">
                <a:ea typeface="+mn-lt"/>
                <a:cs typeface="+mn-lt"/>
              </a:rPr>
              <a:t>Lokalita:</a:t>
            </a:r>
            <a:r>
              <a:rPr lang="cs-CZ" sz="2400" dirty="0">
                <a:ea typeface="+mn-lt"/>
                <a:cs typeface="+mn-lt"/>
              </a:rPr>
              <a:t> Sedliště </a:t>
            </a:r>
            <a:endParaRPr lang="cs-CZ" dirty="0"/>
          </a:p>
          <a:p>
            <a:r>
              <a:rPr lang="cs-CZ" sz="2400" b="1" dirty="0">
                <a:ea typeface="+mn-lt"/>
                <a:cs typeface="+mn-lt"/>
              </a:rPr>
              <a:t>Datum focení:</a:t>
            </a:r>
            <a:r>
              <a:rPr lang="cs-CZ" sz="2400" dirty="0">
                <a:ea typeface="+mn-lt"/>
                <a:cs typeface="+mn-lt"/>
              </a:rPr>
              <a:t> 17. 4. 2026 </a:t>
            </a:r>
          </a:p>
          <a:p>
            <a:r>
              <a:rPr lang="cs-CZ" sz="2400" b="1" dirty="0"/>
              <a:t>Určil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cs-CZ" sz="2400" dirty="0"/>
              <a:t>J. </a:t>
            </a:r>
            <a:r>
              <a:rPr lang="cs-CZ" sz="2400" dirty="0" err="1"/>
              <a:t>Kašok</a:t>
            </a:r>
            <a:endParaRPr lang="en-US" sz="2400" dirty="0"/>
          </a:p>
          <a:p>
            <a:pPr marL="0" indent="0">
              <a:buNone/>
            </a:pPr>
            <a:endParaRPr lang="cs-CZ" sz="2400" dirty="0">
              <a:ea typeface="+mn-lt"/>
              <a:cs typeface="+mn-lt"/>
            </a:endParaRPr>
          </a:p>
        </p:txBody>
      </p:sp>
      <p:pic>
        <p:nvPicPr>
          <p:cNvPr id="8" name="Obrázek 7" descr="Obsah obrázku rostlina, venku, tráva, boty&#10;&#10;Obsah generovaný pomocí AI může být nesprávný.">
            <a:extLst>
              <a:ext uri="{FF2B5EF4-FFF2-40B4-BE49-F238E27FC236}">
                <a16:creationId xmlns:a16="http://schemas.microsoft.com/office/drawing/2014/main" id="{5A6A2ED9-484B-4C3D-40A9-0B3384BFFB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60" r="611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662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4BC9B9-89B1-4798-B4D7-813E2198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-5310"/>
            <a:ext cx="4267961" cy="1899332"/>
          </a:xfrm>
        </p:spPr>
        <p:txBody>
          <a:bodyPr anchor="b">
            <a:normAutofit/>
          </a:bodyPr>
          <a:lstStyle/>
          <a:p>
            <a:r>
              <a:rPr lang="cs-CZ" sz="5400">
                <a:ea typeface="+mj-lt"/>
                <a:cs typeface="+mj-lt"/>
              </a:rPr>
              <a:t>Orsej jarní</a:t>
            </a:r>
            <a:endParaRPr lang="cs-CZ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9E43C-776E-B00E-EEF9-ACF49A2BC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b="1" dirty="0">
                <a:ea typeface="+mn-lt"/>
                <a:cs typeface="+mn-lt"/>
              </a:rPr>
              <a:t>Latinský</a:t>
            </a:r>
            <a:r>
              <a:rPr lang="cs-CZ" sz="2400" b="1" i="1" dirty="0">
                <a:ea typeface="+mn-lt"/>
                <a:cs typeface="+mn-lt"/>
              </a:rPr>
              <a:t> </a:t>
            </a:r>
            <a:r>
              <a:rPr lang="cs-CZ" sz="2400" b="1" dirty="0">
                <a:ea typeface="+mn-lt"/>
                <a:cs typeface="+mn-lt"/>
              </a:rPr>
              <a:t>název: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Ficaria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verna</a:t>
            </a:r>
            <a:endParaRPr lang="cs-CZ" sz="2400" u="sng" dirty="0">
              <a:ea typeface="+mn-lt"/>
              <a:cs typeface="+mn-lt"/>
            </a:endParaRPr>
          </a:p>
          <a:p>
            <a:r>
              <a:rPr lang="cs-CZ" sz="2400" b="1" dirty="0">
                <a:ea typeface="+mn-lt"/>
                <a:cs typeface="+mn-lt"/>
              </a:rPr>
              <a:t>Lokalita:</a:t>
            </a:r>
            <a:r>
              <a:rPr lang="cs-CZ" sz="2400" dirty="0">
                <a:ea typeface="+mn-lt"/>
                <a:cs typeface="+mn-lt"/>
              </a:rPr>
              <a:t> Sedliště – Stavy </a:t>
            </a:r>
          </a:p>
          <a:p>
            <a:r>
              <a:rPr lang="cs-CZ" sz="2400" b="1" dirty="0">
                <a:ea typeface="+mn-lt"/>
                <a:cs typeface="+mn-lt"/>
              </a:rPr>
              <a:t>Datum focení:</a:t>
            </a:r>
            <a:r>
              <a:rPr lang="cs-CZ" sz="2400" dirty="0">
                <a:ea typeface="+mn-lt"/>
                <a:cs typeface="+mn-lt"/>
              </a:rPr>
              <a:t> 17. 4. 2026</a:t>
            </a:r>
          </a:p>
          <a:p>
            <a:r>
              <a:rPr lang="cs-CZ" sz="2400" b="1" dirty="0"/>
              <a:t>Určil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cs-CZ" sz="2400" dirty="0"/>
              <a:t>J. </a:t>
            </a:r>
            <a:r>
              <a:rPr lang="cs-CZ" sz="2400" dirty="0" err="1"/>
              <a:t>Kašok</a:t>
            </a:r>
            <a:endParaRPr lang="en-US" sz="2400" dirty="0"/>
          </a:p>
        </p:txBody>
      </p:sp>
      <p:pic>
        <p:nvPicPr>
          <p:cNvPr id="5" name="Obrázek 4" descr="Obsah obrázku rostlina, venku, text, žlutá&#10;&#10;Obsah generovaný pomocí AI může být nesprávný.">
            <a:extLst>
              <a:ext uri="{FF2B5EF4-FFF2-40B4-BE49-F238E27FC236}">
                <a16:creationId xmlns:a16="http://schemas.microsoft.com/office/drawing/2014/main" id="{672C28CB-20BD-E8C1-B385-A53DAAF8A4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621" r="-1" b="160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764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63F51B-5C5E-CB85-D6FC-9A0A4C4E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>
                <a:ea typeface="+mj-lt"/>
                <a:cs typeface="+mj-lt"/>
              </a:rPr>
              <a:t>Violka lesní</a:t>
            </a:r>
            <a:endParaRPr lang="cs-CZ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504762-F7C8-D44A-6F7E-2075D94E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b="1" dirty="0">
                <a:ea typeface="+mn-lt"/>
                <a:cs typeface="+mn-lt"/>
              </a:rPr>
              <a:t>Latinský název: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i="1" dirty="0">
                <a:ea typeface="+mn-lt"/>
                <a:cs typeface="+mn-lt"/>
              </a:rPr>
              <a:t>Viola </a:t>
            </a:r>
            <a:r>
              <a:rPr lang="cs-CZ" sz="2400" i="1" dirty="0" err="1">
                <a:ea typeface="+mn-lt"/>
                <a:cs typeface="+mn-lt"/>
              </a:rPr>
              <a:t>reichenbachiana</a:t>
            </a:r>
            <a:endParaRPr lang="cs-CZ" sz="2400" dirty="0">
              <a:ea typeface="+mn-lt"/>
              <a:cs typeface="+mn-lt"/>
            </a:endParaRPr>
          </a:p>
          <a:p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b="1" dirty="0">
                <a:ea typeface="+mn-lt"/>
                <a:cs typeface="+mn-lt"/>
              </a:rPr>
              <a:t>Lokalita:</a:t>
            </a:r>
            <a:r>
              <a:rPr lang="cs-CZ" sz="2400" dirty="0">
                <a:ea typeface="+mn-lt"/>
                <a:cs typeface="+mn-lt"/>
              </a:rPr>
              <a:t> Sedliště – Stavy</a:t>
            </a:r>
          </a:p>
          <a:p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b="1" dirty="0">
                <a:ea typeface="+mn-lt"/>
                <a:cs typeface="+mn-lt"/>
              </a:rPr>
              <a:t>Datum focení:</a:t>
            </a:r>
            <a:r>
              <a:rPr lang="cs-CZ" sz="2400" dirty="0">
                <a:ea typeface="+mn-lt"/>
                <a:cs typeface="+mn-lt"/>
              </a:rPr>
              <a:t> 17. 4. 2026</a:t>
            </a:r>
          </a:p>
          <a:p>
            <a:r>
              <a:rPr lang="cs-CZ" sz="2400" b="1" dirty="0"/>
              <a:t>Určil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cs-CZ" sz="2400" dirty="0"/>
              <a:t>J. </a:t>
            </a:r>
            <a:r>
              <a:rPr lang="cs-CZ" sz="2400" dirty="0" err="1"/>
              <a:t>Kašok</a:t>
            </a:r>
            <a:endParaRPr lang="en-US" sz="2400" dirty="0"/>
          </a:p>
        </p:txBody>
      </p:sp>
      <p:pic>
        <p:nvPicPr>
          <p:cNvPr id="5" name="Obrázek 4" descr="Obsah obrázku rostlina, květina, venku, fialka&#10;&#10;Obsah generovaný pomocí AI může být nesprávný.">
            <a:extLst>
              <a:ext uri="{FF2B5EF4-FFF2-40B4-BE49-F238E27FC236}">
                <a16:creationId xmlns:a16="http://schemas.microsoft.com/office/drawing/2014/main" id="{5FDECA67-09D0-4847-2624-D89CCE69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57" r="581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91865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</Words>
  <Application>Microsoft Office PowerPoint</Application>
  <PresentationFormat>Širokoúhlá obrazovka</PresentationFormat>
  <Paragraphs>27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Motiv systému Office</vt:lpstr>
      <vt:lpstr>Elektronický herbář</vt:lpstr>
      <vt:lpstr>Sasanka hajní</vt:lpstr>
      <vt:lpstr>Tulipán</vt:lpstr>
      <vt:lpstr>Popenec obecný</vt:lpstr>
      <vt:lpstr>Orsej jarní</vt:lpstr>
      <vt:lpstr>Violka lesní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Markéta Bonková</cp:lastModifiedBy>
  <cp:revision>120</cp:revision>
  <dcterms:created xsi:type="dcterms:W3CDTF">2026-04-20T10:12:39Z</dcterms:created>
  <dcterms:modified xsi:type="dcterms:W3CDTF">2026-05-03T20:08:00Z</dcterms:modified>
</cp:coreProperties>
</file>